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4" r:id="rId10"/>
    <p:sldId id="262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6"/>
  </p:normalViewPr>
  <p:slideViewPr>
    <p:cSldViewPr snapToGrid="0" snapToObjects="1">
      <p:cViewPr varScale="1">
        <p:scale>
          <a:sx n="88" d="100"/>
          <a:sy n="88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7613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 Gui - </a:t>
            </a:r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via le terminal de Visual Code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27 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50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41195" y="4721041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3117956"/>
            <a:ext cx="6319359" cy="59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36079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107508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Police </a:t>
            </a:r>
            <a:r>
              <a:rPr lang="fr-FR" dirty="0" err="1">
                <a:latin typeface="Raleway" charset="0"/>
                <a:ea typeface="Raleway" charset="0"/>
                <a:cs typeface="Raleway" charset="0"/>
              </a:rPr>
              <a:t>Raleway</a:t>
            </a:r>
            <a:r>
              <a:rPr lang="fr-FR" dirty="0">
                <a:latin typeface="Raleway" charset="0"/>
                <a:ea typeface="Raleway" charset="0"/>
                <a:cs typeface="Raleway" charset="0"/>
              </a:rPr>
              <a:t> intégrée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Champ de recherche est donc un champ de saisie;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Cartes d’hébergements ou d’activités entièrement cliquables;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Filtres changent d’apparence au survol;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Liens “Hébergements” et “Activités” sont des ancres menant aux sections de la page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Images non étirées et pixélisées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1440px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375px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Version 320px disponible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Version disponible sous Chrome et Firefox.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RESPECT DES CRITERES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8" y="3811257"/>
            <a:ext cx="5223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incluant responsive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05"/>
          <a:stretch/>
        </p:blipFill>
        <p:spPr>
          <a:xfrm>
            <a:off x="5828923" y="1266965"/>
            <a:ext cx="5319976" cy="55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00"/>
            <a:ext cx="605381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1814286" y="2552400"/>
            <a:ext cx="4891510" cy="21528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320px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480px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481px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1039px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Intermédiaire: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1040px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1374px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Ordinateur:</a:t>
            </a:r>
            <a:r>
              <a:rPr lang="en-US" dirty="0"/>
              <a:t>(min-width </a:t>
            </a:r>
            <a:r>
              <a:rPr lang="en-US"/>
              <a:t>: </a:t>
            </a:r>
            <a:r>
              <a:rPr lang="en-US" smtClean="0"/>
              <a:t>1375px</a:t>
            </a:r>
            <a:r>
              <a:rPr lang="en-US" dirty="0"/>
              <a:t>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Intermédiaire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6682046" y="39279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45" y="1915543"/>
            <a:ext cx="5428343" cy="4942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1" y="38245"/>
            <a:ext cx="317360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r>
              <a:rPr lang="fr-FR" b="1" dirty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291</Words>
  <Application>Microsoft Macintosh PowerPoint</Application>
  <PresentationFormat>Grand écran</PresentationFormat>
  <Paragraphs>79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30</cp:revision>
  <dcterms:created xsi:type="dcterms:W3CDTF">2021-03-10T08:51:17Z</dcterms:created>
  <dcterms:modified xsi:type="dcterms:W3CDTF">2021-03-24T09:08:29Z</dcterms:modified>
</cp:coreProperties>
</file>